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96" r:id="rId1"/>
  </p:sldMasterIdLst>
  <p:sldIdLst>
    <p:sldId id="266" r:id="rId2"/>
    <p:sldId id="262" r:id="rId3"/>
    <p:sldId id="265" r:id="rId4"/>
    <p:sldId id="267" r:id="rId5"/>
    <p:sldId id="268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603" autoAdjust="0"/>
    <p:restoredTop sz="91652" autoAdjust="0"/>
  </p:normalViewPr>
  <p:slideViewPr>
    <p:cSldViewPr snapToGrid="0">
      <p:cViewPr varScale="1">
        <p:scale>
          <a:sx n="82" d="100"/>
          <a:sy n="82" d="100"/>
        </p:scale>
        <p:origin x="61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7968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6056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8859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088271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2340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66953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58530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7611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3475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86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0091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40189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19904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8638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67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0188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910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099B5932-109E-4D3D-A838-479BF321CAD2}" type="datetimeFigureOut">
              <a:rPr lang="ru-RU" smtClean="0"/>
              <a:t>02.02.2024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E0C52B0-9D98-4D83-8584-8630F812738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83809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  <p:sldLayoutId id="2147483906" r:id="rId10"/>
    <p:sldLayoutId id="2147483907" r:id="rId11"/>
    <p:sldLayoutId id="2147483908" r:id="rId12"/>
    <p:sldLayoutId id="2147483909" r:id="rId13"/>
    <p:sldLayoutId id="2147483910" r:id="rId14"/>
    <p:sldLayoutId id="2147483911" r:id="rId15"/>
    <p:sldLayoutId id="2147483912" r:id="rId16"/>
    <p:sldLayoutId id="2147483913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348" y="0"/>
            <a:ext cx="9745014" cy="144243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i="1" dirty="0" smtClean="0">
                <a:solidFill>
                  <a:schemeClr val="tx1"/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Рене Декарт (1596-1650).</a:t>
            </a:r>
            <a:endParaRPr lang="ru-RU" sz="4000" i="1" dirty="0">
              <a:solidFill>
                <a:schemeClr val="tx1"/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8" t="4202" r="34862"/>
          <a:stretch/>
        </p:blipFill>
        <p:spPr>
          <a:xfrm>
            <a:off x="961292" y="1559169"/>
            <a:ext cx="5791200" cy="5137272"/>
          </a:xfrm>
          <a:prstGeom prst="ellipse">
            <a:avLst/>
          </a:prstGeom>
        </p:spPr>
      </p:pic>
    </p:spTree>
    <p:extLst>
      <p:ext uri="{BB962C8B-B14F-4D97-AF65-F5344CB8AC3E}">
        <p14:creationId xmlns:p14="http://schemas.microsoft.com/office/powerpoint/2010/main" val="189955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-1094961" y="-309093"/>
            <a:ext cx="4224528" cy="11655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599602" y="145774"/>
            <a:ext cx="6018664" cy="143563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Декарт-создатель аналогической геометрии, современной алгебраической символики и механизма в физике.</a:t>
            </a:r>
            <a:endParaRPr lang="ru-RU" sz="24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9417" y="1732147"/>
            <a:ext cx="9261230" cy="4958861"/>
          </a:xfrm>
        </p:spPr>
      </p:pic>
    </p:spTree>
    <p:extLst>
      <p:ext uri="{BB962C8B-B14F-4D97-AF65-F5344CB8AC3E}">
        <p14:creationId xmlns:p14="http://schemas.microsoft.com/office/powerpoint/2010/main" val="3683591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03134" y="-643943"/>
            <a:ext cx="11027391" cy="9015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6576" y="3947892"/>
            <a:ext cx="149629" cy="8312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581198" y="133669"/>
            <a:ext cx="5898524" cy="608453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sz="2800" dirty="0" smtClean="0"/>
              <a:t>Факты о Декарте:</a:t>
            </a:r>
            <a:endParaRPr lang="ru-RU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542464" y="829418"/>
            <a:ext cx="4770782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Город, в котором родился Рене Декарт, впоследствии был переименован в его честь. Сейчас он так и называется-Декарт.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У Декарта была дочь, рожденная вне брака его служанкой, но она умерла еще в детстве.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 юности Декарт получил религиозное образование, что предопределило его холодное отношение к церкви в дальнейшем.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chemeClr val="bg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Вскоре после смерти ученого церковь внесла его книги в список запрещенных.</a:t>
            </a:r>
          </a:p>
          <a:p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1230" y="829418"/>
            <a:ext cx="6588370" cy="5506278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298377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4213" y="318052"/>
            <a:ext cx="5690083" cy="5676348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На протяжении всей жизни Декарт отличался довольно слабым здоровьем, он часто болел.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По официальной версии Рене Декарт скончался от воспаления легких, но некоторые полагают, что он был отравлен.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Скончался Декарт в Стокгольме, но спустя 17 лет после смерти его прах был перевезен в Париж, где и находится по сей день.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 честь Декарта на Луне </a:t>
            </a:r>
            <a:r>
              <a:rPr lang="ru-RU" smtClean="0"/>
              <a:t>назван кратер</a:t>
            </a:r>
            <a:endParaRPr lang="ru-RU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785446"/>
            <a:ext cx="5134708" cy="5052646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016799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684213" y="316523"/>
            <a:ext cx="7088187" cy="5677877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Так как Декарт был католиком, в протестантской Швеции, после смерти он не имел права быть захороненным на освященной земле и был погребен на кладбище для некрещёных детей. В 1666 году останки Декарта были извлечены из могилы и в медном гробу транспортированы в Париж для перезахоронения в </a:t>
            </a:r>
            <a:r>
              <a:rPr lang="ru-RU" dirty="0" smtClean="0"/>
              <a:t>церкви. </a:t>
            </a:r>
            <a:r>
              <a:rPr lang="ru-RU" dirty="0"/>
              <a:t>Во время Французской революции было принято решение о перезахоронении великого учёного. Гроб с телом Декарта в 1819 году был доставлен в </a:t>
            </a:r>
            <a:r>
              <a:rPr lang="ru-RU" dirty="0" smtClean="0"/>
              <a:t>Германию. </a:t>
            </a:r>
            <a:r>
              <a:rPr lang="ru-RU" dirty="0"/>
              <a:t>Прежде чем предать прах земле, гроб открыли, обнаружив к всеобщему ужасу, что череп Декарта в нем отсутствует. Позже череп появился на аукционе в Швеции; очевидно, он был изъят во время первой эксгумации, так как на нем имелась надпись: "Череп Декарта, взятый во владение и бережно сохраняемый Израэлем </a:t>
            </a:r>
            <a:r>
              <a:rPr lang="ru-RU" dirty="0" smtClean="0"/>
              <a:t> </a:t>
            </a:r>
            <a:r>
              <a:rPr lang="ru-RU" dirty="0"/>
              <a:t>в году 1666-м по случаю переноса тела во Францию и с тех пор спрятанный в Швеции". Череп был возвращён Франции и с 1878 года числится в инвентарном каталоге анатомических экспонатов Музея человека в Париже.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400" y="1130299"/>
            <a:ext cx="4419600" cy="4050323"/>
          </a:xfrm>
          <a:prstGeom prst="roundRect">
            <a:avLst/>
          </a:prstGeom>
        </p:spPr>
      </p:pic>
    </p:spTree>
    <p:extLst>
      <p:ext uri="{BB962C8B-B14F-4D97-AF65-F5344CB8AC3E}">
        <p14:creationId xmlns:p14="http://schemas.microsoft.com/office/powerpoint/2010/main" val="1144268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513</TotalTime>
  <Words>323</Words>
  <Application>Microsoft Office PowerPoint</Application>
  <PresentationFormat>Широкоэкранный</PresentationFormat>
  <Paragraphs>19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Century Gothic</vt:lpstr>
      <vt:lpstr>Segoe UI Light</vt:lpstr>
      <vt:lpstr>Wingdings 3</vt:lpstr>
      <vt:lpstr>Сектор</vt:lpstr>
      <vt:lpstr>Презентация PowerPoint</vt:lpstr>
      <vt:lpstr>.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Герои комсомольцы Великой Отечественной Войны 1941-1945 и их подвиги.</dc:title>
  <dc:creator>User</dc:creator>
  <cp:lastModifiedBy>User</cp:lastModifiedBy>
  <cp:revision>51</cp:revision>
  <dcterms:created xsi:type="dcterms:W3CDTF">2021-11-24T14:06:30Z</dcterms:created>
  <dcterms:modified xsi:type="dcterms:W3CDTF">2024-02-02T09:09:22Z</dcterms:modified>
</cp:coreProperties>
</file>