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987A8-8AD0-D3E4-F809-894A8AD4AC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EE1F761-5326-39DC-2311-0755AA82D93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4239F0-9382-BAC1-9F7B-17D1606923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6DA171F-A265-6F30-F0E0-A01FA8BC4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413682-A849-BD9E-60E3-78DF3FD1D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5400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5B033D-F5DE-4E1E-A663-9A7010782E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AE323DDC-3F13-1718-FD60-E92B50A44C6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629F4F-2486-D8ED-265E-8216FC5A3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4A9EA46-22BD-52AB-EBB5-B1E4626B7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F355E13-77C9-314C-976C-B11476D92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8146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2E7DD2F9-7B1F-0A46-1DDA-0B2DDD6680A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EB152F3-FAB0-9AEC-5DA8-7B175ADAAB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5632760-BD73-D391-45D3-B3A67F42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832E271-2A75-3352-29FA-17B782BCC1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D4B5C68-800A-8DBF-6F79-0B31EA591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881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4231618-AFAF-A128-7CA0-AA5D69BED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E438BC-FD25-1044-3511-3BB6AA9E95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D52BABAA-4D92-49AF-8ABD-9B2BB04D0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BDFA9CA-C80D-233F-B6BB-CEE0D82DC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DB04026-E93D-E74D-B2C0-D83030F7A3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27851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3A03A3F-C1C2-2954-BDFC-8F59FFFE8B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2A491E1-7035-6611-236F-E612490E0E1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3C845BF-DB31-3F40-ADD6-8513CB786B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99CB7B2-933B-E8E6-5F7E-F667D2062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0D17E8C-11E7-AE83-3E3B-08EE953CD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4938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337603-FE44-2968-2442-10DE2F0558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BE0EC46F-05D7-0D9C-5EBD-606BFD07C8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50499079-296C-5A0D-29A3-8BFD6D2624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2FB34AB9-7ADE-75FC-C09B-9EFEB0273C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4EA625CF-1973-C872-2458-F6D2E465B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ED5C597-DAB2-A063-733A-C2EA78DD1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6571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AC00EDA-10B3-D146-7A31-64C7F85455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1528B74-C521-C27F-1240-6F95E1988B2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BC133C1D-899F-35F9-1E44-8982509958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5CF30F-6218-D7D0-7BD7-6ED4DB40FC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594D77FD-CD4D-35B7-FDBA-F3B2A2E3188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0DAE29F-CDF5-8769-922E-2A0ED068F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3B564F1-195A-68DA-D6A0-340475E8B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4FD96AB9-BA25-1901-B00B-1850A4C0E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2373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A03567F-A0C7-A921-8932-38A9C10E3F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23C9E3B0-30B0-CE0B-F383-8339E5B8D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B15A5F40-5367-977F-3E4B-49BAC53CA9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055447E2-56BD-C7B2-5D1C-79E8174A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9673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13E68463-A37B-74C7-9916-01673FC21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A9004FD3-2C9E-3E17-E887-D5993261E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801D6E10-0E30-805E-814B-4540E312E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1522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7F3165-BE76-AC2C-AA14-0EF39216D7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13A0C64-C1C9-919F-DF0F-3E3675A002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A220434C-9A81-C5DE-D64A-513BCB5A552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5E677E3-D6C0-7D81-0150-012197256D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1D893DE4-1E5A-52EE-B035-E24783D479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2844EAF4-7295-8241-49BE-3C0DCC2F56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2054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9354D8-BA91-BDE4-847D-BE0515A054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A7AAF6EF-44DE-845E-7FE0-0143F36DE94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2BF6667D-9CED-F1A4-BDDE-AC5D48C5B5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FF7C31A5-5076-B1ED-B512-6431609699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6C3C369-6B79-EE43-23F2-192DDDF30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7EB1C5E-1EBA-AD02-D75D-9A61375B93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66407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DCFFA5-24D4-CE86-5507-335A6ACDB9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E935FE-0D27-9144-87B3-DD2C39EB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A8A9FDE-C582-1D39-6F7E-18180813278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7B1F7F-CF96-E348-B64F-D672C8533F20}" type="datetimeFigureOut">
              <a:rPr lang="ru-RU" smtClean="0"/>
              <a:t>01.02.2024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53FD243-CF5B-D924-AD3C-D0635E74F39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018AEAE0-6293-15BC-B1A6-AF37544F3F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DBD0D-5FC6-F644-B2C9-A9AB00575FB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2465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18CB40-13AD-A500-F216-8B05AE11063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FE71367B-3FE1-9CA3-D477-B2D898E7F03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6A77B2C-19CD-AC13-F7D9-3B633C989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12" y="0"/>
            <a:ext cx="12334875" cy="7322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7950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F1CEA0E-9551-90F8-B627-65982DFA1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B5C5EAC-0F67-689E-F27A-B690027AD58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7054453"/>
          </a:xfrm>
        </p:spPr>
      </p:pic>
    </p:spTree>
    <p:extLst>
      <p:ext uri="{BB962C8B-B14F-4D97-AF65-F5344CB8AC3E}">
        <p14:creationId xmlns:p14="http://schemas.microsoft.com/office/powerpoint/2010/main" val="41672380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A484FE9-7A53-C2ED-84CC-EFA1D53896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2917EFF-2BC1-90EA-B4D6-2203430DC1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5694185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91D032-7FAA-5E9F-5CA0-597AB245BE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B34AE54-D8EA-DAB6-B513-62D3B858FEF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1382996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AA70C1-9CFA-DBD5-7155-A71F54051B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DD4ACCE4-1471-707E-2EF4-9A57CF2F0A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496099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BB468C-224D-6FA1-06B2-DAE1272EF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B6AB665-52AD-21EB-B540-73CFD404AA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25016" y="0"/>
            <a:ext cx="12465844" cy="6858000"/>
          </a:xfrm>
        </p:spPr>
      </p:pic>
    </p:spTree>
    <p:extLst>
      <p:ext uri="{BB962C8B-B14F-4D97-AF65-F5344CB8AC3E}">
        <p14:creationId xmlns:p14="http://schemas.microsoft.com/office/powerpoint/2010/main" val="28219698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B8978-9960-7446-104C-A014CA8DDE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8AD9D483-A1F9-6E61-B542-2C881F69B4A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983016"/>
          </a:xfrm>
        </p:spPr>
      </p:pic>
    </p:spTree>
    <p:extLst>
      <p:ext uri="{BB962C8B-B14F-4D97-AF65-F5344CB8AC3E}">
        <p14:creationId xmlns:p14="http://schemas.microsoft.com/office/powerpoint/2010/main" val="3287147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F31DD1A-C971-D90D-2DEC-B7674DB14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BB16F0C6-0703-2234-82FC-A08A2BF0067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18712922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C1CD804-2577-69C0-B84A-4E615C4FF1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E6C85570-AD1F-A2F3-EDAA-0F4E9ADACBF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2192000" cy="7125891"/>
          </a:xfrm>
        </p:spPr>
      </p:pic>
    </p:spTree>
    <p:extLst>
      <p:ext uri="{BB962C8B-B14F-4D97-AF65-F5344CB8AC3E}">
        <p14:creationId xmlns:p14="http://schemas.microsoft.com/office/powerpoint/2010/main" val="22766862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B3E2B9-2C87-84FC-BA44-0C88ED0B6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76B3E073-5F44-DF24-3DBF-295BE7CCB48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273553773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10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nv777168@gmail.com</dc:creator>
  <cp:lastModifiedBy>nv777168@gmail.com</cp:lastModifiedBy>
  <cp:revision>2</cp:revision>
  <dcterms:created xsi:type="dcterms:W3CDTF">2024-01-31T13:40:56Z</dcterms:created>
  <dcterms:modified xsi:type="dcterms:W3CDTF">2024-02-01T09:15:38Z</dcterms:modified>
</cp:coreProperties>
</file>