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103" autoAdjust="0"/>
    <p:restoredTop sz="94660"/>
  </p:normalViewPr>
  <p:slideViewPr>
    <p:cSldViewPr>
      <p:cViewPr varScale="1">
        <p:scale>
          <a:sx n="74" d="100"/>
          <a:sy n="74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-103540"/>
            <a:ext cx="9252520" cy="6961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6709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  <p:extLst>
      <p:ext uri="{BB962C8B-B14F-4D97-AF65-F5344CB8AC3E}">
        <p14:creationId xmlns:p14="http://schemas.microsoft.com/office/powerpoint/2010/main" val="16265677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5478" y="-4962"/>
            <a:ext cx="9259478" cy="6862962"/>
          </a:xfrm>
        </p:spPr>
      </p:pic>
    </p:spTree>
    <p:extLst>
      <p:ext uri="{BB962C8B-B14F-4D97-AF65-F5344CB8AC3E}">
        <p14:creationId xmlns:p14="http://schemas.microsoft.com/office/powerpoint/2010/main" val="211243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567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7879"/>
            <a:ext cx="9252520" cy="6939390"/>
          </a:xfrm>
        </p:spPr>
      </p:pic>
    </p:spTree>
    <p:extLst>
      <p:ext uri="{BB962C8B-B14F-4D97-AF65-F5344CB8AC3E}">
        <p14:creationId xmlns:p14="http://schemas.microsoft.com/office/powerpoint/2010/main" val="7848885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2024-02-01T13:03:47Z</dcterms:created>
  <dcterms:modified xsi:type="dcterms:W3CDTF">2024-02-01T13:07:03Z</dcterms:modified>
</cp:coreProperties>
</file>