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2" r:id="rId7"/>
    <p:sldId id="266" r:id="rId8"/>
    <p:sldId id="267" r:id="rId9"/>
    <p:sldId id="269" r:id="rId10"/>
    <p:sldId id="270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5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EDC0A2-DDEC-4284-BB5E-D1DE6DD49E54}" type="datetimeFigureOut">
              <a:rPr lang="ru-RU" smtClean="0"/>
              <a:t>18.01.2024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478604-4525-42AD-B748-3C81D51B3C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100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478604-4525-42AD-B748-3C81D51B3C5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668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hpz-dis-g\Desktop\1\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588224" y="3645024"/>
            <a:ext cx="2088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660232" y="3789040"/>
            <a:ext cx="201622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подготовила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436096" y="4077072"/>
            <a:ext cx="331236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Ученица 7 класса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139952" y="4437112"/>
            <a:ext cx="4752528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                  МБОУ РСШ №1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08104" y="4869160"/>
            <a:ext cx="3168352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</a:t>
            </a:r>
            <a:r>
              <a:rPr lang="ru-RU" dirty="0" err="1" smtClean="0"/>
              <a:t>Соплякова</a:t>
            </a:r>
            <a:r>
              <a:rPr lang="ru-RU" dirty="0" smtClean="0"/>
              <a:t>  Е.Р.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563888" y="5229200"/>
            <a:ext cx="5112568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                                        руководитель Куликова О.В.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shpz-dis-g\Desktop\1\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hpz-dis-g\Desktop\1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shpz-dis-g\Desktop\1\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shpz-dis-g\Desktop\1\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shpz-dis-g\Desktop\1\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shpz-dis-g\Desktop\1\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shpz-dis-g\Desktop\1\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shpz-dis-g\Desktop\1\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shpz-dis-g\Desktop\1\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20</Words>
  <Application>Microsoft Office PowerPoint</Application>
  <PresentationFormat>Экран (4:3)</PresentationFormat>
  <Paragraphs>6</Paragraphs>
  <Slides>10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shpz-dis-g</dc:creator>
  <cp:lastModifiedBy>user</cp:lastModifiedBy>
  <cp:revision>4</cp:revision>
  <dcterms:created xsi:type="dcterms:W3CDTF">2024-01-18T06:41:08Z</dcterms:created>
  <dcterms:modified xsi:type="dcterms:W3CDTF">2024-01-18T13:36:27Z</dcterms:modified>
</cp:coreProperties>
</file>